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7" r:id="rId5"/>
  </p:sldIdLst>
  <p:sldSz cx="32399288"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181FF7-02E4-47F3-BAD1-D36920503870}" v="1" dt="2024-08-07T05:49:50.9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autoAdjust="0"/>
  </p:normalViewPr>
  <p:slideViewPr>
    <p:cSldViewPr snapToGrid="0">
      <p:cViewPr>
        <p:scale>
          <a:sx n="30" d="100"/>
          <a:sy n="30" d="100"/>
        </p:scale>
        <p:origin x="1776" y="-27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a Starr" userId="6035b7e4-eff1-4673-998b-375705e55246" providerId="ADAL" clId="{C4181FF7-02E4-47F3-BAD1-D36920503870}"/>
    <pc:docChg chg="undo custSel modSld">
      <pc:chgData name="Francesca Starr" userId="6035b7e4-eff1-4673-998b-375705e55246" providerId="ADAL" clId="{C4181FF7-02E4-47F3-BAD1-D36920503870}" dt="2024-08-07T06:12:54.486" v="23" actId="403"/>
      <pc:docMkLst>
        <pc:docMk/>
      </pc:docMkLst>
      <pc:sldChg chg="addSp delSp modSp mod">
        <pc:chgData name="Francesca Starr" userId="6035b7e4-eff1-4673-998b-375705e55246" providerId="ADAL" clId="{C4181FF7-02E4-47F3-BAD1-D36920503870}" dt="2024-08-07T06:12:54.486" v="23" actId="403"/>
        <pc:sldMkLst>
          <pc:docMk/>
          <pc:sldMk cId="2673058770" sldId="257"/>
        </pc:sldMkLst>
        <pc:spChg chg="add mod">
          <ac:chgData name="Francesca Starr" userId="6035b7e4-eff1-4673-998b-375705e55246" providerId="ADAL" clId="{C4181FF7-02E4-47F3-BAD1-D36920503870}" dt="2024-08-07T06:12:54.486" v="23" actId="403"/>
          <ac:spMkLst>
            <pc:docMk/>
            <pc:sldMk cId="2673058770" sldId="257"/>
            <ac:spMk id="2" creationId="{92B838E3-CA01-A4E6-E65F-659350EB8D7D}"/>
          </ac:spMkLst>
        </pc:spChg>
        <pc:spChg chg="del">
          <ac:chgData name="Francesca Starr" userId="6035b7e4-eff1-4673-998b-375705e55246" providerId="ADAL" clId="{C4181FF7-02E4-47F3-BAD1-D36920503870}" dt="2024-08-07T05:50:30.973" v="13" actId="478"/>
          <ac:spMkLst>
            <pc:docMk/>
            <pc:sldMk cId="2673058770" sldId="257"/>
            <ac:spMk id="9" creationId="{4267B781-77EC-FD08-0201-61FE4198F357}"/>
          </ac:spMkLst>
        </pc:spChg>
        <pc:spChg chg="del">
          <ac:chgData name="Francesca Starr" userId="6035b7e4-eff1-4673-998b-375705e55246" providerId="ADAL" clId="{C4181FF7-02E4-47F3-BAD1-D36920503870}" dt="2024-08-07T05:50:32.465" v="14" actId="478"/>
          <ac:spMkLst>
            <pc:docMk/>
            <pc:sldMk cId="2673058770" sldId="257"/>
            <ac:spMk id="11" creationId="{03EC4B14-B228-347C-2077-33BE531ED1B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7070108"/>
            <a:ext cx="27539395" cy="15040222"/>
          </a:xfrm>
        </p:spPr>
        <p:txBody>
          <a:bodyPr anchor="b"/>
          <a:lstStyle>
            <a:lvl1pPr algn="ctr">
              <a:defRPr sz="21259"/>
            </a:lvl1pPr>
          </a:lstStyle>
          <a:p>
            <a:r>
              <a:rPr lang="en-US"/>
              <a:t>Click to edit Master title style</a:t>
            </a:r>
            <a:endParaRPr lang="en-US" dirty="0"/>
          </a:p>
        </p:txBody>
      </p:sp>
      <p:sp>
        <p:nvSpPr>
          <p:cNvPr id="3" name="Subtitle 2"/>
          <p:cNvSpPr>
            <a:spLocks noGrp="1"/>
          </p:cNvSpPr>
          <p:nvPr>
            <p:ph type="subTitle" idx="1"/>
          </p:nvPr>
        </p:nvSpPr>
        <p:spPr>
          <a:xfrm>
            <a:off x="4049911" y="22690338"/>
            <a:ext cx="24299466" cy="10430151"/>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532E13-7464-4BFE-BD7A-0D3048DFB3B8}" type="datetimeFigureOut">
              <a:rPr lang="en-GB" smtClean="0"/>
              <a:t>07/08/2024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139114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32E13-7464-4BFE-BD7A-0D3048DFB3B8}" type="datetimeFigureOut">
              <a:rPr lang="en-GB" smtClean="0"/>
              <a:t>07/08/2024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1386785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300034"/>
            <a:ext cx="6986096" cy="366105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27453" y="2300034"/>
            <a:ext cx="20553298" cy="366105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32E13-7464-4BFE-BD7A-0D3048DFB3B8}" type="datetimeFigureOut">
              <a:rPr lang="en-GB" smtClean="0"/>
              <a:t>07/08/2024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3536160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532E13-7464-4BFE-BD7A-0D3048DFB3B8}" type="datetimeFigureOut">
              <a:rPr lang="en-GB" smtClean="0"/>
              <a:t>07/08/2024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264729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10578" y="10770172"/>
            <a:ext cx="27944386" cy="17970262"/>
          </a:xfrm>
        </p:spPr>
        <p:txBody>
          <a:bodyPr anchor="b"/>
          <a:lstStyle>
            <a:lvl1pPr>
              <a:defRPr sz="21259"/>
            </a:lvl1pPr>
          </a:lstStyle>
          <a:p>
            <a:r>
              <a:rPr lang="en-US"/>
              <a:t>Click to edit Master title style</a:t>
            </a:r>
            <a:endParaRPr lang="en-US" dirty="0"/>
          </a:p>
        </p:txBody>
      </p:sp>
      <p:sp>
        <p:nvSpPr>
          <p:cNvPr id="3" name="Text Placeholder 2"/>
          <p:cNvSpPr>
            <a:spLocks noGrp="1"/>
          </p:cNvSpPr>
          <p:nvPr>
            <p:ph type="body" idx="1"/>
          </p:nvPr>
        </p:nvSpPr>
        <p:spPr>
          <a:xfrm>
            <a:off x="2210578" y="28910440"/>
            <a:ext cx="27944386" cy="9450136"/>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532E13-7464-4BFE-BD7A-0D3048DFB3B8}" type="datetimeFigureOut">
              <a:rPr lang="en-GB" smtClean="0"/>
              <a:t>07/08/2024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339360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27451" y="11500170"/>
            <a:ext cx="13769697" cy="27410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402140" y="11500170"/>
            <a:ext cx="13769697" cy="27410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532E13-7464-4BFE-BD7A-0D3048DFB3B8}" type="datetimeFigureOut">
              <a:rPr lang="en-GB" smtClean="0"/>
              <a:t>07/08/2024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3460435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300044"/>
            <a:ext cx="27944386" cy="8350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31675" y="10590160"/>
            <a:ext cx="13706415"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Click to edit Master text styles</a:t>
            </a:r>
          </a:p>
        </p:txBody>
      </p:sp>
      <p:sp>
        <p:nvSpPr>
          <p:cNvPr id="4" name="Content Placeholder 3"/>
          <p:cNvSpPr>
            <a:spLocks noGrp="1"/>
          </p:cNvSpPr>
          <p:nvPr>
            <p:ph sz="half" idx="2"/>
          </p:nvPr>
        </p:nvSpPr>
        <p:spPr>
          <a:xfrm>
            <a:off x="2231675" y="15780233"/>
            <a:ext cx="13706415" cy="23210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402142" y="10590160"/>
            <a:ext cx="13773917" cy="5190073"/>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n-US"/>
              <a:t>Click to edit Master text styles</a:t>
            </a:r>
          </a:p>
        </p:txBody>
      </p:sp>
      <p:sp>
        <p:nvSpPr>
          <p:cNvPr id="6" name="Content Placeholder 5"/>
          <p:cNvSpPr>
            <a:spLocks noGrp="1"/>
          </p:cNvSpPr>
          <p:nvPr>
            <p:ph sz="quarter" idx="4"/>
          </p:nvPr>
        </p:nvSpPr>
        <p:spPr>
          <a:xfrm>
            <a:off x="16402142" y="15780233"/>
            <a:ext cx="13773917" cy="23210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532E13-7464-4BFE-BD7A-0D3048DFB3B8}" type="datetimeFigureOut">
              <a:rPr lang="en-GB" smtClean="0"/>
              <a:t>07/08/2024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206120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532E13-7464-4BFE-BD7A-0D3048DFB3B8}" type="datetimeFigureOut">
              <a:rPr lang="en-GB" smtClean="0"/>
              <a:t>07/08/2024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4236447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532E13-7464-4BFE-BD7A-0D3048DFB3B8}" type="datetimeFigureOut">
              <a:rPr lang="en-GB" smtClean="0"/>
              <a:t>07/08/2024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2398565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en-US"/>
              <a:t>Click to edit Master title style</a:t>
            </a:r>
            <a:endParaRPr lang="en-US" dirty="0"/>
          </a:p>
        </p:txBody>
      </p:sp>
      <p:sp>
        <p:nvSpPr>
          <p:cNvPr id="3" name="Content Placeholder 2"/>
          <p:cNvSpPr>
            <a:spLocks noGrp="1"/>
          </p:cNvSpPr>
          <p:nvPr>
            <p:ph idx="1"/>
          </p:nvPr>
        </p:nvSpPr>
        <p:spPr>
          <a:xfrm>
            <a:off x="13773917" y="6220102"/>
            <a:ext cx="16402140" cy="30700453"/>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Click to edit Master text styles</a:t>
            </a:r>
          </a:p>
        </p:txBody>
      </p:sp>
      <p:sp>
        <p:nvSpPr>
          <p:cNvPr id="5" name="Date Placeholder 4"/>
          <p:cNvSpPr>
            <a:spLocks noGrp="1"/>
          </p:cNvSpPr>
          <p:nvPr>
            <p:ph type="dt" sz="half" idx="10"/>
          </p:nvPr>
        </p:nvSpPr>
        <p:spPr/>
        <p:txBody>
          <a:bodyPr/>
          <a:lstStyle/>
          <a:p>
            <a:fld id="{E4532E13-7464-4BFE-BD7A-0D3048DFB3B8}" type="datetimeFigureOut">
              <a:rPr lang="en-GB" smtClean="0"/>
              <a:t>07/08/2024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344400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1671" y="2880042"/>
            <a:ext cx="10449614" cy="10080149"/>
          </a:xfrm>
        </p:spPr>
        <p:txBody>
          <a:bodyPr anchor="b"/>
          <a:lstStyle>
            <a:lvl1pPr>
              <a:defRPr sz="113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73917" y="6220102"/>
            <a:ext cx="16402140" cy="30700453"/>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en-US"/>
              <a:t>Click icon to add picture</a:t>
            </a:r>
            <a:endParaRPr lang="en-US" dirty="0"/>
          </a:p>
        </p:txBody>
      </p:sp>
      <p:sp>
        <p:nvSpPr>
          <p:cNvPr id="4" name="Text Placeholder 3"/>
          <p:cNvSpPr>
            <a:spLocks noGrp="1"/>
          </p:cNvSpPr>
          <p:nvPr>
            <p:ph type="body" sz="half" idx="2"/>
          </p:nvPr>
        </p:nvSpPr>
        <p:spPr>
          <a:xfrm>
            <a:off x="2231671" y="12960191"/>
            <a:ext cx="10449614" cy="24010358"/>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n-US"/>
              <a:t>Click to edit Master text styles</a:t>
            </a:r>
          </a:p>
        </p:txBody>
      </p:sp>
      <p:sp>
        <p:nvSpPr>
          <p:cNvPr id="5" name="Date Placeholder 4"/>
          <p:cNvSpPr>
            <a:spLocks noGrp="1"/>
          </p:cNvSpPr>
          <p:nvPr>
            <p:ph type="dt" sz="half" idx="10"/>
          </p:nvPr>
        </p:nvSpPr>
        <p:spPr/>
        <p:txBody>
          <a:bodyPr/>
          <a:lstStyle/>
          <a:p>
            <a:fld id="{E4532E13-7464-4BFE-BD7A-0D3048DFB3B8}" type="datetimeFigureOut">
              <a:rPr lang="en-GB" smtClean="0"/>
              <a:t>07/08/2024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5993E6-FFA7-429C-8B36-9C1CEDE512E0}" type="slidenum">
              <a:rPr lang="en-GB" smtClean="0"/>
              <a:t>‹#›</a:t>
            </a:fld>
            <a:endParaRPr lang="en-GB"/>
          </a:p>
        </p:txBody>
      </p:sp>
    </p:spTree>
    <p:extLst>
      <p:ext uri="{BB962C8B-B14F-4D97-AF65-F5344CB8AC3E}">
        <p14:creationId xmlns:p14="http://schemas.microsoft.com/office/powerpoint/2010/main" val="3904023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300044"/>
            <a:ext cx="27944386" cy="8350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27451" y="11500170"/>
            <a:ext cx="27944386" cy="27410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27451" y="40040601"/>
            <a:ext cx="7289840" cy="2300034"/>
          </a:xfrm>
          <a:prstGeom prst="rect">
            <a:avLst/>
          </a:prstGeom>
        </p:spPr>
        <p:txBody>
          <a:bodyPr vert="horz" lIns="91440" tIns="45720" rIns="91440" bIns="45720" rtlCol="0" anchor="ctr"/>
          <a:lstStyle>
            <a:lvl1pPr algn="l">
              <a:defRPr sz="4252">
                <a:solidFill>
                  <a:schemeClr val="tx1">
                    <a:tint val="75000"/>
                  </a:schemeClr>
                </a:solidFill>
              </a:defRPr>
            </a:lvl1pPr>
          </a:lstStyle>
          <a:p>
            <a:fld id="{E4532E13-7464-4BFE-BD7A-0D3048DFB3B8}" type="datetimeFigureOut">
              <a:rPr lang="en-GB" smtClean="0"/>
              <a:t>07/08/2024</a:t>
            </a:fld>
            <a:endParaRPr lang="en-GB"/>
          </a:p>
        </p:txBody>
      </p:sp>
      <p:sp>
        <p:nvSpPr>
          <p:cNvPr id="5" name="Footer Placeholder 4"/>
          <p:cNvSpPr>
            <a:spLocks noGrp="1"/>
          </p:cNvSpPr>
          <p:nvPr>
            <p:ph type="ftr" sz="quarter" idx="3"/>
          </p:nvPr>
        </p:nvSpPr>
        <p:spPr>
          <a:xfrm>
            <a:off x="10732264" y="40040601"/>
            <a:ext cx="10934760" cy="2300034"/>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2881997" y="40040601"/>
            <a:ext cx="7289840" cy="2300034"/>
          </a:xfrm>
          <a:prstGeom prst="rect">
            <a:avLst/>
          </a:prstGeom>
        </p:spPr>
        <p:txBody>
          <a:bodyPr vert="horz" lIns="91440" tIns="45720" rIns="91440" bIns="45720" rtlCol="0" anchor="ctr"/>
          <a:lstStyle>
            <a:lvl1pPr algn="r">
              <a:defRPr sz="4252">
                <a:solidFill>
                  <a:schemeClr val="tx1">
                    <a:tint val="75000"/>
                  </a:schemeClr>
                </a:solidFill>
              </a:defRPr>
            </a:lvl1pPr>
          </a:lstStyle>
          <a:p>
            <a:fld id="{305993E6-FFA7-429C-8B36-9C1CEDE512E0}" type="slidenum">
              <a:rPr lang="en-GB" smtClean="0"/>
              <a:t>‹#›</a:t>
            </a:fld>
            <a:endParaRPr lang="en-GB"/>
          </a:p>
        </p:txBody>
      </p:sp>
    </p:spTree>
    <p:extLst>
      <p:ext uri="{BB962C8B-B14F-4D97-AF65-F5344CB8AC3E}">
        <p14:creationId xmlns:p14="http://schemas.microsoft.com/office/powerpoint/2010/main" val="5563042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40FBAA8-796E-F31D-E564-92957C6BAB08}"/>
              </a:ext>
            </a:extLst>
          </p:cNvPr>
          <p:cNvSpPr txBox="1"/>
          <p:nvPr/>
        </p:nvSpPr>
        <p:spPr>
          <a:xfrm>
            <a:off x="1661406" y="41914427"/>
            <a:ext cx="6933986" cy="43723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l">
              <a:lnSpc>
                <a:spcPct val="110000"/>
              </a:lnSpc>
              <a:defRPr sz="1600" b="1">
                <a:latin typeface="Arial"/>
                <a:ea typeface="Arial"/>
                <a:cs typeface="Arial"/>
                <a:sym typeface="Arial"/>
              </a:defRPr>
            </a:lvl1pPr>
          </a:lstStyle>
          <a:p>
            <a:r>
              <a:rPr sz="2800" dirty="0"/>
              <a:t>This could be a place for your sources.</a:t>
            </a:r>
          </a:p>
        </p:txBody>
      </p:sp>
      <p:sp>
        <p:nvSpPr>
          <p:cNvPr id="8" name="Rectangle 4">
            <a:extLst>
              <a:ext uri="{FF2B5EF4-FFF2-40B4-BE49-F238E27FC236}">
                <a16:creationId xmlns:a16="http://schemas.microsoft.com/office/drawing/2014/main" id="{BEA0544D-9921-9844-1ADA-00D0DC36E6D0}"/>
              </a:ext>
            </a:extLst>
          </p:cNvPr>
          <p:cNvSpPr txBox="1"/>
          <p:nvPr/>
        </p:nvSpPr>
        <p:spPr>
          <a:xfrm>
            <a:off x="11281395" y="41923950"/>
            <a:ext cx="11358502" cy="43088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r">
              <a:defRPr sz="1200">
                <a:latin typeface="Arial"/>
                <a:ea typeface="Arial"/>
                <a:cs typeface="Arial"/>
                <a:sym typeface="Arial"/>
              </a:defRPr>
            </a:lvl1pPr>
          </a:lstStyle>
          <a:p>
            <a:pPr algn="ctr"/>
            <a:r>
              <a:rPr sz="2800" dirty="0"/>
              <a:t>Copyright © 20</a:t>
            </a:r>
            <a:r>
              <a:rPr lang="en-US" sz="2800" dirty="0"/>
              <a:t>22</a:t>
            </a:r>
            <a:r>
              <a:rPr sz="2800" dirty="0"/>
              <a:t> Author Names and Contact Details</a:t>
            </a:r>
          </a:p>
        </p:txBody>
      </p:sp>
      <p:sp>
        <p:nvSpPr>
          <p:cNvPr id="10" name="Rectangle 6">
            <a:extLst>
              <a:ext uri="{FF2B5EF4-FFF2-40B4-BE49-F238E27FC236}">
                <a16:creationId xmlns:a16="http://schemas.microsoft.com/office/drawing/2014/main" id="{4328FBD7-3629-9C95-2210-501E1CD80401}"/>
              </a:ext>
            </a:extLst>
          </p:cNvPr>
          <p:cNvSpPr txBox="1"/>
          <p:nvPr/>
        </p:nvSpPr>
        <p:spPr>
          <a:xfrm>
            <a:off x="1661404" y="5550516"/>
            <a:ext cx="13440944" cy="12320745"/>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a:t>
            </a:r>
          </a:p>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a:t>
            </a:r>
          </a:p>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a:t>
            </a:r>
          </a:p>
          <a:p>
            <a:endParaRPr lang="de-DE" sz="3600" dirty="0"/>
          </a:p>
        </p:txBody>
      </p:sp>
      <p:sp>
        <p:nvSpPr>
          <p:cNvPr id="13" name="Rectangle 8">
            <a:extLst>
              <a:ext uri="{FF2B5EF4-FFF2-40B4-BE49-F238E27FC236}">
                <a16:creationId xmlns:a16="http://schemas.microsoft.com/office/drawing/2014/main" id="{22266800-1F38-F112-D92E-58FDE76093F0}"/>
              </a:ext>
            </a:extLst>
          </p:cNvPr>
          <p:cNvSpPr txBox="1"/>
          <p:nvPr/>
        </p:nvSpPr>
        <p:spPr>
          <a:xfrm>
            <a:off x="16960647" y="15433666"/>
            <a:ext cx="13777237" cy="1774992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gn="just"/>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a:t>
            </a:r>
            <a:r>
              <a:rPr lang="en-US" sz="3600" dirty="0" err="1"/>
              <a:t>here.Text</a:t>
            </a:r>
            <a:r>
              <a:rPr lang="en-US" sz="3600" dirty="0"/>
              <a:t> could go here. Text could go here. Text could go here. Text could go here. Text could go here. Text could go here. Text could go here. Text could go here. Text could go here. Text could go here. Text could go here. Text could go here. Text could go here. Text could go here.</a:t>
            </a:r>
          </a:p>
          <a:p>
            <a:endParaRPr lang="de-DE" sz="3600" dirty="0"/>
          </a:p>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a:p>
            <a:endParaRPr lang="de-DE" sz="3600" dirty="0"/>
          </a:p>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14" name="Rectangle">
            <a:extLst>
              <a:ext uri="{FF2B5EF4-FFF2-40B4-BE49-F238E27FC236}">
                <a16:creationId xmlns:a16="http://schemas.microsoft.com/office/drawing/2014/main" id="{03B6B864-5015-368C-18FD-14F440EA868C}"/>
              </a:ext>
            </a:extLst>
          </p:cNvPr>
          <p:cNvSpPr/>
          <p:nvPr/>
        </p:nvSpPr>
        <p:spPr>
          <a:xfrm>
            <a:off x="1661405" y="34369807"/>
            <a:ext cx="29076479" cy="4994742"/>
          </a:xfrm>
          <a:prstGeom prst="rect">
            <a:avLst/>
          </a:prstGeom>
          <a:solidFill>
            <a:schemeClr val="accent3">
              <a:lumOff val="44000"/>
            </a:schemeClr>
          </a:solidFill>
          <a:ln w="25400">
            <a:solidFill>
              <a:schemeClr val="accent1"/>
            </a:solidFill>
          </a:ln>
        </p:spPr>
        <p:txBody>
          <a:bodyPr lIns="45730" rIns="45730"/>
          <a:lstStyle/>
          <a:p>
            <a:pPr algn="ctr"/>
            <a:endParaRPr sz="8402"/>
          </a:p>
        </p:txBody>
      </p:sp>
      <p:sp>
        <p:nvSpPr>
          <p:cNvPr id="15" name="Rectangle 3">
            <a:extLst>
              <a:ext uri="{FF2B5EF4-FFF2-40B4-BE49-F238E27FC236}">
                <a16:creationId xmlns:a16="http://schemas.microsoft.com/office/drawing/2014/main" id="{2B7C198A-E5A5-BF83-7D77-EE17E04310E9}"/>
              </a:ext>
            </a:extLst>
          </p:cNvPr>
          <p:cNvSpPr txBox="1"/>
          <p:nvPr/>
        </p:nvSpPr>
        <p:spPr>
          <a:xfrm>
            <a:off x="1661404" y="18800317"/>
            <a:ext cx="13440945" cy="74950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nSpc>
                <a:spcPct val="110000"/>
              </a:lnSpc>
              <a:defRPr sz="2400" b="1">
                <a:latin typeface="Arial"/>
                <a:ea typeface="Arial"/>
                <a:cs typeface="Arial"/>
                <a:sym typeface="Arial"/>
              </a:defRPr>
            </a:lvl1pPr>
          </a:lstStyle>
          <a:p>
            <a:pPr algn="ctr"/>
            <a:r>
              <a:rPr sz="4800" dirty="0"/>
              <a:t>This could be a place for your charts</a:t>
            </a:r>
          </a:p>
        </p:txBody>
      </p:sp>
      <p:sp>
        <p:nvSpPr>
          <p:cNvPr id="16" name="Rectangle 6">
            <a:extLst>
              <a:ext uri="{FF2B5EF4-FFF2-40B4-BE49-F238E27FC236}">
                <a16:creationId xmlns:a16="http://schemas.microsoft.com/office/drawing/2014/main" id="{C18A62EB-7BB7-C34A-7BBF-C0111B52D82E}"/>
              </a:ext>
            </a:extLst>
          </p:cNvPr>
          <p:cNvSpPr txBox="1"/>
          <p:nvPr/>
        </p:nvSpPr>
        <p:spPr>
          <a:xfrm>
            <a:off x="1661405" y="21367221"/>
            <a:ext cx="13440944" cy="1154514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pPr algn="just"/>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a:t>
            </a:r>
            <a:r>
              <a:rPr lang="en-US" sz="3600" dirty="0" err="1"/>
              <a:t>here.Text</a:t>
            </a:r>
            <a:r>
              <a:rPr lang="en-US" sz="3600" dirty="0"/>
              <a:t> could go here. Text could go here. Text could go here. Text could go here. Text could go here. Text could go here. Text could go here. Text could go here. Text could go here. Text could go here. Text could go here. Text could go here. Text could go here. Text could go here.</a:t>
            </a:r>
          </a:p>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17" name="Rectangle 3">
            <a:extLst>
              <a:ext uri="{FF2B5EF4-FFF2-40B4-BE49-F238E27FC236}">
                <a16:creationId xmlns:a16="http://schemas.microsoft.com/office/drawing/2014/main" id="{15BB3BD7-8F05-045C-9687-C05B61E2D448}"/>
              </a:ext>
            </a:extLst>
          </p:cNvPr>
          <p:cNvSpPr txBox="1"/>
          <p:nvPr/>
        </p:nvSpPr>
        <p:spPr>
          <a:xfrm>
            <a:off x="9158223" y="36742241"/>
            <a:ext cx="14082841" cy="624595"/>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nSpc>
                <a:spcPct val="110000"/>
              </a:lnSpc>
              <a:defRPr sz="2400" b="1">
                <a:latin typeface="Arial"/>
                <a:ea typeface="Arial"/>
                <a:cs typeface="Arial"/>
                <a:sym typeface="Arial"/>
              </a:defRPr>
            </a:lvl1pPr>
          </a:lstStyle>
          <a:p>
            <a:pPr algn="ctr"/>
            <a:r>
              <a:rPr sz="4000" dirty="0"/>
              <a:t>This could be a place for your table.</a:t>
            </a:r>
          </a:p>
        </p:txBody>
      </p:sp>
      <p:sp>
        <p:nvSpPr>
          <p:cNvPr id="18" name="Rectangle 3">
            <a:extLst>
              <a:ext uri="{FF2B5EF4-FFF2-40B4-BE49-F238E27FC236}">
                <a16:creationId xmlns:a16="http://schemas.microsoft.com/office/drawing/2014/main" id="{0D431622-6FE3-2D4D-E863-AE6AE5173827}"/>
              </a:ext>
            </a:extLst>
          </p:cNvPr>
          <p:cNvSpPr txBox="1"/>
          <p:nvPr/>
        </p:nvSpPr>
        <p:spPr>
          <a:xfrm>
            <a:off x="16960646" y="12399728"/>
            <a:ext cx="13777237" cy="74950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nSpc>
                <a:spcPct val="110000"/>
              </a:lnSpc>
              <a:defRPr sz="2400" b="1">
                <a:latin typeface="Arial"/>
                <a:ea typeface="Arial"/>
                <a:cs typeface="Arial"/>
                <a:sym typeface="Arial"/>
              </a:defRPr>
            </a:lvl1pPr>
          </a:lstStyle>
          <a:p>
            <a:pPr algn="ctr"/>
            <a:r>
              <a:rPr sz="4800" dirty="0"/>
              <a:t>This could be a place for your </a:t>
            </a:r>
            <a:r>
              <a:rPr lang="en-US" sz="4800" dirty="0"/>
              <a:t>p</a:t>
            </a:r>
            <a:r>
              <a:rPr lang="de-DE" sz="4800" dirty="0" err="1"/>
              <a:t>ictures</a:t>
            </a:r>
            <a:endParaRPr sz="4800" dirty="0"/>
          </a:p>
        </p:txBody>
      </p:sp>
      <p:sp>
        <p:nvSpPr>
          <p:cNvPr id="19" name="Rectangle 8">
            <a:extLst>
              <a:ext uri="{FF2B5EF4-FFF2-40B4-BE49-F238E27FC236}">
                <a16:creationId xmlns:a16="http://schemas.microsoft.com/office/drawing/2014/main" id="{9374C43C-B9E6-F3CC-53DA-CF91995681E4}"/>
              </a:ext>
            </a:extLst>
          </p:cNvPr>
          <p:cNvSpPr txBox="1"/>
          <p:nvPr/>
        </p:nvSpPr>
        <p:spPr>
          <a:xfrm>
            <a:off x="16960646" y="5550516"/>
            <a:ext cx="13777237" cy="456477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r>
              <a:rPr lang="en-US" sz="36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20" name="Rectangle 2">
            <a:extLst>
              <a:ext uri="{FF2B5EF4-FFF2-40B4-BE49-F238E27FC236}">
                <a16:creationId xmlns:a16="http://schemas.microsoft.com/office/drawing/2014/main" id="{2C9175A2-0317-296B-0DEA-41C6B26D6664}"/>
              </a:ext>
            </a:extLst>
          </p:cNvPr>
          <p:cNvSpPr txBox="1"/>
          <p:nvPr/>
        </p:nvSpPr>
        <p:spPr>
          <a:xfrm>
            <a:off x="25325901" y="41911253"/>
            <a:ext cx="5411982" cy="43723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lvl1pPr algn="l">
              <a:lnSpc>
                <a:spcPct val="110000"/>
              </a:lnSpc>
              <a:defRPr sz="1600" b="1">
                <a:latin typeface="Arial"/>
                <a:ea typeface="Arial"/>
                <a:cs typeface="Arial"/>
                <a:sym typeface="Arial"/>
              </a:defRPr>
            </a:lvl1pPr>
          </a:lstStyle>
          <a:p>
            <a:r>
              <a:rPr lang="en-US" sz="2800" dirty="0"/>
              <a:t>This could be your logo.</a:t>
            </a:r>
            <a:endParaRPr sz="2800" dirty="0"/>
          </a:p>
        </p:txBody>
      </p:sp>
      <p:sp>
        <p:nvSpPr>
          <p:cNvPr id="2" name="Title 1">
            <a:extLst>
              <a:ext uri="{FF2B5EF4-FFF2-40B4-BE49-F238E27FC236}">
                <a16:creationId xmlns:a16="http://schemas.microsoft.com/office/drawing/2014/main" id="{92B838E3-CA01-A4E6-E65F-659350EB8D7D}"/>
              </a:ext>
            </a:extLst>
          </p:cNvPr>
          <p:cNvSpPr txBox="1">
            <a:spLocks/>
          </p:cNvSpPr>
          <p:nvPr/>
        </p:nvSpPr>
        <p:spPr>
          <a:xfrm>
            <a:off x="-11344" y="0"/>
            <a:ext cx="32399288" cy="3552803"/>
          </a:xfrm>
          <a:prstGeom prst="rect">
            <a:avLst/>
          </a:prstGeom>
          <a:solidFill>
            <a:schemeClr val="accent5">
              <a:lumMod val="75000"/>
            </a:schemeClr>
          </a:solidFill>
          <a:ln w="50800">
            <a:noFill/>
          </a:ln>
        </p:spPr>
        <p:txBody>
          <a:bodyPr vert="horz" lIns="438912" tIns="219456" rIns="438912" bIns="219456" rtlCol="0" anchor="ctr">
            <a:noAutofit/>
          </a:bodyPr>
          <a:lstStyle>
            <a:lvl1pPr algn="ctr" defTabSz="4389120" rtl="0" eaLnBrk="1" latinLnBrk="0" hangingPunct="1">
              <a:lnSpc>
                <a:spcPct val="90000"/>
              </a:lnSpc>
              <a:spcBef>
                <a:spcPct val="0"/>
              </a:spcBef>
              <a:buNone/>
              <a:defRPr sz="21100" kern="1200">
                <a:solidFill>
                  <a:schemeClr val="tx1"/>
                </a:solidFill>
                <a:latin typeface="+mj-lt"/>
                <a:ea typeface="+mj-ea"/>
                <a:cs typeface="+mj-cs"/>
              </a:defRPr>
            </a:lvl1pPr>
          </a:lstStyle>
          <a:p>
            <a:r>
              <a:rPr lang="en-US" sz="8000" b="1" dirty="0">
                <a:solidFill>
                  <a:schemeClr val="bg1"/>
                </a:solidFill>
                <a:effectLst>
                  <a:outerShdw blurRad="50800" dist="50800" dir="13560000" sx="0" sy="0" algn="ctr">
                    <a:srgbClr val="000000">
                      <a:alpha val="43130"/>
                    </a:srgbClr>
                  </a:outerShdw>
                </a:effectLst>
              </a:rPr>
              <a:t>THIS COULD BE THE TITLE</a:t>
            </a:r>
            <a:br>
              <a:rPr lang="en-US" sz="7200" dirty="0">
                <a:solidFill>
                  <a:schemeClr val="bg1"/>
                </a:solidFill>
              </a:rPr>
            </a:br>
            <a:r>
              <a:rPr lang="en-US" sz="4400" dirty="0">
                <a:solidFill>
                  <a:schemeClr val="bg1"/>
                </a:solidFill>
              </a:rPr>
              <a:t>Authors, co-authors, institution, etc. could go here</a:t>
            </a:r>
            <a:endParaRPr lang="en-US" alt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30587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0A3CFF6112134C86BFB56E3B174A14" ma:contentTypeVersion="19" ma:contentTypeDescription="Create a new document." ma:contentTypeScope="" ma:versionID="d5febad7fd66329806b7b29908b8cfa8">
  <xsd:schema xmlns:xsd="http://www.w3.org/2001/XMLSchema" xmlns:xs="http://www.w3.org/2001/XMLSchema" xmlns:p="http://schemas.microsoft.com/office/2006/metadata/properties" xmlns:ns1="http://schemas.microsoft.com/sharepoint/v3" xmlns:ns2="eb3f7de7-c935-4ca6-a12c-1f73773710ec" xmlns:ns3="ccd3dbb2-8216-4e17-b386-3b3b6c95fbdd" targetNamespace="http://schemas.microsoft.com/office/2006/metadata/properties" ma:root="true" ma:fieldsID="d4b0b8a7ce9c8df398b3222dbb025424" ns1:_="" ns2:_="" ns3:_="">
    <xsd:import namespace="http://schemas.microsoft.com/sharepoint/v3"/>
    <xsd:import namespace="eb3f7de7-c935-4ca6-a12c-1f73773710ec"/>
    <xsd:import namespace="ccd3dbb2-8216-4e17-b386-3b3b6c95fbdd"/>
    <xsd:element name="properties">
      <xsd:complexType>
        <xsd:sequence>
          <xsd:element name="documentManagement">
            <xsd:complexType>
              <xsd:all>
                <xsd:element ref="ns1:PublishingStartDate" minOccurs="0"/>
                <xsd:element ref="ns1:PublishingExpirationDate" minOccurs="0"/>
                <xsd:element ref="ns2:KenesDocumentTypeId" minOccurs="0"/>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b3f7de7-c935-4ca6-a12c-1f73773710ec" elementFormDefault="qualified">
    <xsd:import namespace="http://schemas.microsoft.com/office/2006/documentManagement/types"/>
    <xsd:import namespace="http://schemas.microsoft.com/office/infopath/2007/PartnerControls"/>
    <xsd:element name="KenesDocumentTypeId" ma:index="10" nillable="true" ma:displayName="KenesDocumentTypeId" ma:list="{5ca2ab15-5c4e-45db-95e6-5cb4dd45d1b1}" ma:internalName="KenesDocumentTypeId" ma:showField="Title" ma:web="eb3f7de7-c935-4ca6-a12c-1f73773710ec">
      <xsd:simpleType>
        <xsd:restriction base="dms:Lookup"/>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LastSharedByUser" ma:index="13" nillable="true" ma:displayName="Last Shared By User" ma:description="" ma:internalName="LastSharedByUser" ma:readOnly="true">
      <xsd:simpleType>
        <xsd:restriction base="dms:Note">
          <xsd:maxLength value="255"/>
        </xsd:restriction>
      </xsd:simpleType>
    </xsd:element>
    <xsd:element name="LastSharedByTime" ma:index="14" nillable="true" ma:displayName="Last Shared By Time" ma:description="" ma:internalName="LastSharedByTime" ma:readOnly="true">
      <xsd:simpleType>
        <xsd:restriction base="dms:DateTime"/>
      </xsd:simpleType>
    </xsd:element>
    <xsd:element name="TaxCatchAll" ma:index="27" nillable="true" ma:displayName="Taxonomy Catch All Column" ma:hidden="true" ma:list="{7eb20398-0988-4e55-b57f-05d62d7b8281}" ma:internalName="TaxCatchAll" ma:showField="CatchAllData" ma:web="eb3f7de7-c935-4ca6-a12c-1f73773710e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cd3dbb2-8216-4e17-b386-3b3b6c95fbdd" elementFormDefault="qualified">
    <xsd:import namespace="http://schemas.microsoft.com/office/2006/documentManagement/types"/>
    <xsd:import namespace="http://schemas.microsoft.com/office/infopath/2007/PartnerControls"/>
    <xsd:element name="MediaServiceMetadata" ma:index="15" nillable="true" ma:displayName="MediaServiceMetadata" ma:description="" ma:hidden="true" ma:internalName="MediaServiceMetadata" ma:readOnly="true">
      <xsd:simpleType>
        <xsd:restriction base="dms:Note"/>
      </xsd:simpleType>
    </xsd:element>
    <xsd:element name="MediaServiceFastMetadata" ma:index="16" nillable="true" ma:displayName="MediaServiceFastMetadata" ma:description="" ma:hidden="true" ma:internalName="MediaServiceFastMetadata" ma:readOnly="true">
      <xsd:simpleType>
        <xsd:restriction base="dms:Note"/>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720c72ca-3d5e-4053-bfc4-d5117e56c9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KenesDocumentTypeId xmlns="eb3f7de7-c935-4ca6-a12c-1f73773710ec" xsi:nil="true"/>
    <PublishingExpirationDate xmlns="http://schemas.microsoft.com/sharepoint/v3" xsi:nil="true"/>
    <PublishingStartDate xmlns="http://schemas.microsoft.com/sharepoint/v3" xsi:nil="true"/>
    <TaxCatchAll xmlns="eb3f7de7-c935-4ca6-a12c-1f73773710ec" xsi:nil="true"/>
    <lcf76f155ced4ddcb4097134ff3c332f xmlns="ccd3dbb2-8216-4e17-b386-3b3b6c95fb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CB1E54-DA5F-4C24-A437-D80398C51948}"/>
</file>

<file path=customXml/itemProps2.xml><?xml version="1.0" encoding="utf-8"?>
<ds:datastoreItem xmlns:ds="http://schemas.openxmlformats.org/officeDocument/2006/customXml" ds:itemID="{396A0AA6-2BD7-4DBE-AC42-B003EBA5D58F}">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ccd3dbb2-8216-4e17-b386-3b3b6c95fbdd"/>
    <ds:schemaRef ds:uri="eb3f7de7-c935-4ca6-a12c-1f73773710ec"/>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6927E5B3-2645-4745-9906-B34170908F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72</TotalTime>
  <Words>922</Words>
  <Application>Microsoft Office PowerPoint</Application>
  <PresentationFormat>Custom</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Valentina Danielsen</dc:creator>
  <cp:lastModifiedBy>Francesca Starr</cp:lastModifiedBy>
  <cp:revision>1</cp:revision>
  <dcterms:created xsi:type="dcterms:W3CDTF">2022-05-09T13:50:47Z</dcterms:created>
  <dcterms:modified xsi:type="dcterms:W3CDTF">2024-08-07T06:13:02Z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0x010100C80A3CFF6112134C86BFB56E3B174A14</vt:lpwstr>
  </property>
  <property fmtid="{D5CDD505-2E9C-101B-9397-08002B2CF9AE}" pid="3" name="MediaServiceImageTags">
    <vt:lpwstr/>
  </property>
</Properties>
</file>