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8"/>
  </p:notesMasterIdLst>
  <p:sldIdLst>
    <p:sldId id="300" r:id="rId5"/>
    <p:sldId id="302" r:id="rId6"/>
    <p:sldId id="303" r:id="rId7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D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F1041B-BFD6-46A5-92F2-36C4CE63A8F8}" v="3" dt="2026-07-03T10:26:13.4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4.fntdata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i Braunstein" userId="e7fa690f-e400-487d-bd13-1f2f839cdb98" providerId="ADAL" clId="{53A3B630-6881-49BA-9B68-22C175364247}"/>
    <pc:docChg chg="custSel addSld modSld">
      <pc:chgData name="Adi Braunstein" userId="e7fa690f-e400-487d-bd13-1f2f839cdb98" providerId="ADAL" clId="{53A3B630-6881-49BA-9B68-22C175364247}" dt="2026-07-03T10:27:12.630" v="22" actId="14734"/>
      <pc:docMkLst>
        <pc:docMk/>
      </pc:docMkLst>
      <pc:sldChg chg="addSp delSp modSp mod">
        <pc:chgData name="Adi Braunstein" userId="e7fa690f-e400-487d-bd13-1f2f839cdb98" providerId="ADAL" clId="{53A3B630-6881-49BA-9B68-22C175364247}" dt="2026-07-03T10:27:12.630" v="22" actId="14734"/>
        <pc:sldMkLst>
          <pc:docMk/>
          <pc:sldMk cId="2740027524" sldId="302"/>
        </pc:sldMkLst>
        <pc:spChg chg="del">
          <ac:chgData name="Adi Braunstein" userId="e7fa690f-e400-487d-bd13-1f2f839cdb98" providerId="ADAL" clId="{53A3B630-6881-49BA-9B68-22C175364247}" dt="2026-07-03T10:26:05.964" v="1"/>
          <ac:spMkLst>
            <pc:docMk/>
            <pc:sldMk cId="2740027524" sldId="302"/>
            <ac:spMk id="2" creationId="{B27EDC7F-1E3B-D60F-2F11-C3A70AC2AB37}"/>
          </ac:spMkLst>
        </pc:spChg>
        <pc:spChg chg="del">
          <ac:chgData name="Adi Braunstein" userId="e7fa690f-e400-487d-bd13-1f2f839cdb98" providerId="ADAL" clId="{53A3B630-6881-49BA-9B68-22C175364247}" dt="2026-07-03T10:26:10.048" v="3" actId="478"/>
          <ac:spMkLst>
            <pc:docMk/>
            <pc:sldMk cId="2740027524" sldId="302"/>
            <ac:spMk id="3" creationId="{63CF5862-756B-D784-8738-1B66707D65AD}"/>
          </ac:spMkLst>
        </pc:spChg>
        <pc:spChg chg="add mod">
          <ac:chgData name="Adi Braunstein" userId="e7fa690f-e400-487d-bd13-1f2f839cdb98" providerId="ADAL" clId="{53A3B630-6881-49BA-9B68-22C175364247}" dt="2026-07-03T10:26:46.808" v="14" actId="1076"/>
          <ac:spMkLst>
            <pc:docMk/>
            <pc:sldMk cId="2740027524" sldId="302"/>
            <ac:spMk id="4" creationId="{BFAD7351-7999-4639-62EC-E1289213C795}"/>
          </ac:spMkLst>
        </pc:spChg>
        <pc:graphicFrameChg chg="add mod modGraphic">
          <ac:chgData name="Adi Braunstein" userId="e7fa690f-e400-487d-bd13-1f2f839cdb98" providerId="ADAL" clId="{53A3B630-6881-49BA-9B68-22C175364247}" dt="2026-07-03T10:26:33.343" v="12" actId="14100"/>
          <ac:graphicFrameMkLst>
            <pc:docMk/>
            <pc:sldMk cId="2740027524" sldId="302"/>
            <ac:graphicFrameMk id="5" creationId="{18772B7C-3E94-F4A5-74A5-CF68E3D301E2}"/>
          </ac:graphicFrameMkLst>
        </pc:graphicFrameChg>
        <pc:graphicFrameChg chg="add mod modGraphic">
          <ac:chgData name="Adi Braunstein" userId="e7fa690f-e400-487d-bd13-1f2f839cdb98" providerId="ADAL" clId="{53A3B630-6881-49BA-9B68-22C175364247}" dt="2026-07-03T10:27:12.630" v="22" actId="14734"/>
          <ac:graphicFrameMkLst>
            <pc:docMk/>
            <pc:sldMk cId="2740027524" sldId="302"/>
            <ac:graphicFrameMk id="6" creationId="{5457C036-20B4-5847-A253-3E422AAAE17F}"/>
          </ac:graphicFrameMkLst>
        </pc:graphicFrameChg>
      </pc:sldChg>
      <pc:sldChg chg="new">
        <pc:chgData name="Adi Braunstein" userId="e7fa690f-e400-487d-bd13-1f2f839cdb98" providerId="ADAL" clId="{53A3B630-6881-49BA-9B68-22C175364247}" dt="2026-07-03T10:25:58.962" v="0" actId="680"/>
        <pc:sldMkLst>
          <pc:docMk/>
          <pc:sldMk cId="1086520986" sldId="30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43225" y="3374796"/>
            <a:ext cx="5318700" cy="76295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CB66"/>
              </a:buClr>
              <a:buSzPts val="2500"/>
              <a:buFont typeface="Open Sans"/>
              <a:buNone/>
              <a:defRPr sz="2500" b="1">
                <a:solidFill>
                  <a:srgbClr val="8AD06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CB66"/>
              </a:buClr>
              <a:buSzPts val="2500"/>
              <a:buFont typeface="Open Sans"/>
              <a:buNone/>
              <a:defRPr sz="2500" b="1">
                <a:solidFill>
                  <a:srgbClr val="FFCB66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CB66"/>
              </a:buClr>
              <a:buSzPts val="2500"/>
              <a:buFont typeface="Open Sans"/>
              <a:buNone/>
              <a:defRPr sz="2500" b="1">
                <a:solidFill>
                  <a:srgbClr val="FFCB66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CB66"/>
              </a:buClr>
              <a:buSzPts val="2500"/>
              <a:buFont typeface="Open Sans"/>
              <a:buNone/>
              <a:defRPr sz="2500" b="1">
                <a:solidFill>
                  <a:srgbClr val="FFCB66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CB66"/>
              </a:buClr>
              <a:buSzPts val="2500"/>
              <a:buFont typeface="Open Sans"/>
              <a:buNone/>
              <a:defRPr sz="2500" b="1">
                <a:solidFill>
                  <a:srgbClr val="FFCB66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CB66"/>
              </a:buClr>
              <a:buSzPts val="2500"/>
              <a:buFont typeface="Open Sans"/>
              <a:buNone/>
              <a:defRPr sz="2500" b="1">
                <a:solidFill>
                  <a:srgbClr val="FFCB66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CB66"/>
              </a:buClr>
              <a:buSzPts val="2500"/>
              <a:buFont typeface="Open Sans"/>
              <a:buNone/>
              <a:defRPr sz="2500" b="1">
                <a:solidFill>
                  <a:srgbClr val="FFCB66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CB66"/>
              </a:buClr>
              <a:buSzPts val="2500"/>
              <a:buFont typeface="Open Sans"/>
              <a:buNone/>
              <a:defRPr sz="2500" b="1">
                <a:solidFill>
                  <a:srgbClr val="FFCB66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CB66"/>
              </a:buClr>
              <a:buSzPts val="2500"/>
              <a:buFont typeface="Open Sans"/>
              <a:buNone/>
              <a:defRPr sz="2500" b="1">
                <a:solidFill>
                  <a:srgbClr val="FFCB66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 txBox="1">
            <a:spLocks noGrp="1"/>
          </p:cNvSpPr>
          <p:nvPr>
            <p:ph type="title"/>
          </p:nvPr>
        </p:nvSpPr>
        <p:spPr>
          <a:xfrm>
            <a:off x="311700" y="113550"/>
            <a:ext cx="7129500" cy="963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body" idx="1"/>
          </p:nvPr>
        </p:nvSpPr>
        <p:spPr>
          <a:xfrm>
            <a:off x="311700" y="1211375"/>
            <a:ext cx="8520600" cy="33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title"/>
          </p:nvPr>
        </p:nvSpPr>
        <p:spPr>
          <a:xfrm>
            <a:off x="311700" y="113550"/>
            <a:ext cx="7148700" cy="99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body" idx="1"/>
          </p:nvPr>
        </p:nvSpPr>
        <p:spPr>
          <a:xfrm>
            <a:off x="311700" y="1249826"/>
            <a:ext cx="3999900" cy="33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body" idx="2"/>
          </p:nvPr>
        </p:nvSpPr>
        <p:spPr>
          <a:xfrm>
            <a:off x="4832400" y="1249826"/>
            <a:ext cx="3999900" cy="33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"/>
          <p:cNvSpPr txBox="1">
            <a:spLocks noGrp="1"/>
          </p:cNvSpPr>
          <p:nvPr>
            <p:ph type="title"/>
          </p:nvPr>
        </p:nvSpPr>
        <p:spPr>
          <a:xfrm>
            <a:off x="311700" y="113550"/>
            <a:ext cx="7148700" cy="99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113550"/>
            <a:ext cx="7148700" cy="9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78308A"/>
              </a:buClr>
              <a:buSzPts val="2800"/>
              <a:buFont typeface="Calibri"/>
              <a:buNone/>
              <a:defRPr sz="2800" b="1">
                <a:solidFill>
                  <a:srgbClr val="78308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40200"/>
            <a:ext cx="8520600" cy="3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001991-E254-FD06-D38E-501C99F46E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15932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FAD7351-7999-4639-62EC-E1289213C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548" y="38967"/>
            <a:ext cx="7129463" cy="962025"/>
          </a:xfrm>
        </p:spPr>
        <p:txBody>
          <a:bodyPr>
            <a:normAutofit/>
          </a:bodyPr>
          <a:lstStyle/>
          <a:p>
            <a:r>
              <a:rPr lang="en-US" dirty="0"/>
              <a:t>Conflict of Interest</a:t>
            </a:r>
          </a:p>
        </p:txBody>
      </p:sp>
      <p:graphicFrame>
        <p:nvGraphicFramePr>
          <p:cNvPr id="5" name="Table 11">
            <a:extLst>
              <a:ext uri="{FF2B5EF4-FFF2-40B4-BE49-F238E27FC236}">
                <a16:creationId xmlns:a16="http://schemas.microsoft.com/office/drawing/2014/main" id="{18772B7C-3E94-F4A5-74A5-CF68E3D301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7707840"/>
              </p:ext>
            </p:extLst>
          </p:nvPr>
        </p:nvGraphicFramePr>
        <p:xfrm>
          <a:off x="284548" y="685801"/>
          <a:ext cx="3442326" cy="6303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7733">
                  <a:extLst>
                    <a:ext uri="{9D8B030D-6E8A-4147-A177-3AD203B41FA5}">
                      <a16:colId xmlns:a16="http://schemas.microsoft.com/office/drawing/2014/main" val="3388661957"/>
                    </a:ext>
                  </a:extLst>
                </a:gridCol>
                <a:gridCol w="3004593">
                  <a:extLst>
                    <a:ext uri="{9D8B030D-6E8A-4147-A177-3AD203B41FA5}">
                      <a16:colId xmlns:a16="http://schemas.microsoft.com/office/drawing/2014/main" val="984580760"/>
                    </a:ext>
                  </a:extLst>
                </a:gridCol>
              </a:tblGrid>
              <a:tr h="311676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No, Nothing to disclose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219017"/>
                  </a:ext>
                </a:extLst>
              </a:tr>
              <a:tr h="318706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Yes, please specify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0842200"/>
                  </a:ext>
                </a:extLst>
              </a:tr>
            </a:tbl>
          </a:graphicData>
        </a:graphic>
      </p:graphicFrame>
      <p:graphicFrame>
        <p:nvGraphicFramePr>
          <p:cNvPr id="6" name="Table 15">
            <a:extLst>
              <a:ext uri="{FF2B5EF4-FFF2-40B4-BE49-F238E27FC236}">
                <a16:creationId xmlns:a16="http://schemas.microsoft.com/office/drawing/2014/main" id="{5457C036-20B4-5847-A253-3E422AAAE1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038384"/>
              </p:ext>
            </p:extLst>
          </p:nvPr>
        </p:nvGraphicFramePr>
        <p:xfrm>
          <a:off x="284548" y="1415698"/>
          <a:ext cx="8797107" cy="2976193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184034">
                  <a:extLst>
                    <a:ext uri="{9D8B030D-6E8A-4147-A177-3AD203B41FA5}">
                      <a16:colId xmlns:a16="http://schemas.microsoft.com/office/drawing/2014/main" val="919235388"/>
                    </a:ext>
                  </a:extLst>
                </a:gridCol>
                <a:gridCol w="1011382">
                  <a:extLst>
                    <a:ext uri="{9D8B030D-6E8A-4147-A177-3AD203B41FA5}">
                      <a16:colId xmlns:a16="http://schemas.microsoft.com/office/drawing/2014/main" val="376336099"/>
                    </a:ext>
                  </a:extLst>
                </a:gridCol>
                <a:gridCol w="1101436">
                  <a:extLst>
                    <a:ext uri="{9D8B030D-6E8A-4147-A177-3AD203B41FA5}">
                      <a16:colId xmlns:a16="http://schemas.microsoft.com/office/drawing/2014/main" val="270656530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4006626572"/>
                    </a:ext>
                  </a:extLst>
                </a:gridCol>
                <a:gridCol w="893618">
                  <a:extLst>
                    <a:ext uri="{9D8B030D-6E8A-4147-A177-3AD203B41FA5}">
                      <a16:colId xmlns:a16="http://schemas.microsoft.com/office/drawing/2014/main" val="4161950694"/>
                    </a:ext>
                  </a:extLst>
                </a:gridCol>
                <a:gridCol w="768927">
                  <a:extLst>
                    <a:ext uri="{9D8B030D-6E8A-4147-A177-3AD203B41FA5}">
                      <a16:colId xmlns:a16="http://schemas.microsoft.com/office/drawing/2014/main" val="2642904175"/>
                    </a:ext>
                  </a:extLst>
                </a:gridCol>
                <a:gridCol w="1102591">
                  <a:extLst>
                    <a:ext uri="{9D8B030D-6E8A-4147-A177-3AD203B41FA5}">
                      <a16:colId xmlns:a16="http://schemas.microsoft.com/office/drawing/2014/main" val="634785481"/>
                    </a:ext>
                  </a:extLst>
                </a:gridCol>
                <a:gridCol w="959394">
                  <a:extLst>
                    <a:ext uri="{9D8B030D-6E8A-4147-A177-3AD203B41FA5}">
                      <a16:colId xmlns:a16="http://schemas.microsoft.com/office/drawing/2014/main" val="1902694710"/>
                    </a:ext>
                  </a:extLst>
                </a:gridCol>
                <a:gridCol w="861325">
                  <a:extLst>
                    <a:ext uri="{9D8B030D-6E8A-4147-A177-3AD203B41FA5}">
                      <a16:colId xmlns:a16="http://schemas.microsoft.com/office/drawing/2014/main" val="177745453"/>
                    </a:ext>
                  </a:extLst>
                </a:gridCol>
              </a:tblGrid>
              <a:tr h="690193">
                <a:tc>
                  <a:txBody>
                    <a:bodyPr/>
                    <a:lstStyle/>
                    <a:p>
                      <a:r>
                        <a:rPr lang="en-US" sz="1200" dirty="0"/>
                        <a:t>Company /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Honoraria / Expense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Consulting / Advisory Board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Funded Research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Royalties / Patent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Stock Options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Ownership / Equity 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Employee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Other (Please specify)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0047035"/>
                  </a:ext>
                </a:extLst>
              </a:tr>
              <a:tr h="6063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Example: company </a:t>
                      </a:r>
                      <a:r>
                        <a:rPr lang="en-US" sz="1200" dirty="0" err="1"/>
                        <a:t>xyz</a:t>
                      </a:r>
                      <a:endParaRPr lang="en-US" sz="1200" dirty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686009"/>
                  </a:ext>
                </a:extLst>
              </a:tr>
              <a:tr h="259855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243923"/>
                  </a:ext>
                </a:extLst>
              </a:tr>
              <a:tr h="259855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0099827"/>
                  </a:ext>
                </a:extLst>
              </a:tr>
              <a:tr h="259855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780622"/>
                  </a:ext>
                </a:extLst>
              </a:tr>
              <a:tr h="259855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9092222"/>
                  </a:ext>
                </a:extLst>
              </a:tr>
              <a:tr h="259855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2793171"/>
                  </a:ext>
                </a:extLst>
              </a:tr>
              <a:tr h="259855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3211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0027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65A61-9C94-C741-5ED8-E53F06CCA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8776B8-5F50-1446-E8E8-EB2837041D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52098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Kenes Document" ma:contentTypeID="0x01010037EA2DD516505C4D92B92F8677CFB6850014D544C68517814D8FDABDE3B81F27FB" ma:contentTypeVersion="13" ma:contentTypeDescription="" ma:contentTypeScope="" ma:versionID="38c379a310535600991c6563486d19f2">
  <xsd:schema xmlns:xsd="http://www.w3.org/2001/XMLSchema" xmlns:xs="http://www.w3.org/2001/XMLSchema" xmlns:p="http://schemas.microsoft.com/office/2006/metadata/properties" xmlns:ns1="http://schemas.microsoft.com/sharepoint/v3" xmlns:ns2="eb3f7de7-c935-4ca6-a12c-1f73773710ec" xmlns:ns3="c6d4fcdb-ca0a-4b4f-b277-76c176a1ce21" targetNamespace="http://schemas.microsoft.com/office/2006/metadata/properties" ma:root="true" ma:fieldsID="8266a38b6336c6a9b30ea74a73c9a631" ns1:_="" ns2:_="" ns3:_="">
    <xsd:import namespace="http://schemas.microsoft.com/sharepoint/v3"/>
    <xsd:import namespace="eb3f7de7-c935-4ca6-a12c-1f73773710ec"/>
    <xsd:import namespace="c6d4fcdb-ca0a-4b4f-b277-76c176a1ce21"/>
    <xsd:element name="properties">
      <xsd:complexType>
        <xsd:sequence>
          <xsd:element name="documentManagement">
            <xsd:complexType>
              <xsd:all>
                <xsd:element ref="ns2:FolderID" minOccurs="0"/>
                <xsd:element ref="ns2:KenesDocumentTypeId" minOccurs="0"/>
                <xsd:element ref="ns2:Confidential1" minOccurs="0"/>
                <xsd:element ref="ns2:Final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1:_ip_UnifiedCompliancePolicyProperties" minOccurs="0"/>
                <xsd:element ref="ns1:_ip_UnifiedCompliancePolicyUIAction" minOccurs="0"/>
                <xsd:element ref="ns3:MediaServiceDateTaken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3f7de7-c935-4ca6-a12c-1f73773710ec" elementFormDefault="qualified">
    <xsd:import namespace="http://schemas.microsoft.com/office/2006/documentManagement/types"/>
    <xsd:import namespace="http://schemas.microsoft.com/office/infopath/2007/PartnerControls"/>
    <xsd:element name="FolderID" ma:index="2" nillable="true" ma:displayName="FolderID" ma:list="{62b5239b-3564-444d-88a9-03f6d13d411f}" ma:internalName="FolderID" ma:showField="Title" ma:web="eb3f7de7-c935-4ca6-a12c-1f73773710ec">
      <xsd:simpleType>
        <xsd:restriction base="dms:Lookup"/>
      </xsd:simpleType>
    </xsd:element>
    <xsd:element name="KenesDocumentTypeId" ma:index="3" nillable="true" ma:displayName="KenesDocumentTypeId" ma:list="{5ca2ab15-5c4e-45db-95e6-5cb4dd45d1b1}" ma:internalName="KenesDocumentTypeId" ma:showField="Title" ma:web="eb3f7de7-c935-4ca6-a12c-1f73773710ec">
      <xsd:simpleType>
        <xsd:restriction base="dms:Lookup"/>
      </xsd:simpleType>
    </xsd:element>
    <xsd:element name="Confidential1" ma:index="4" nillable="true" ma:displayName="Confidential" ma:default="0" ma:internalName="Confidential1">
      <xsd:simpleType>
        <xsd:restriction base="dms:Boolean"/>
      </xsd:simpleType>
    </xsd:element>
    <xsd:element name="Final" ma:index="5" nillable="true" ma:displayName="Final" ma:default="0" ma:internalName="Final">
      <xsd:simpleType>
        <xsd:restriction base="dms:Boolean"/>
      </xsd:simpleType>
    </xsd:element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eb20398-0988-4e55-b57f-05d62d7b8281}" ma:internalName="TaxCatchAll" ma:showField="CatchAllData" ma:web="eb3f7de7-c935-4ca6-a12c-1f73773710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d4fcdb-ca0a-4b4f-b277-76c176a1ce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20c72ca-3d5e-4053-bfc4-d5117e56c9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olderID xmlns="eb3f7de7-c935-4ca6-a12c-1f73773710ec" xsi:nil="true"/>
    <KenesDocumentTypeId xmlns="eb3f7de7-c935-4ca6-a12c-1f73773710ec" xsi:nil="true"/>
    <Confidential1 xmlns="eb3f7de7-c935-4ca6-a12c-1f73773710ec">false</Confidential1>
    <Final xmlns="eb3f7de7-c935-4ca6-a12c-1f73773710ec">false</Final>
    <_ip_UnifiedCompliancePolicyUIAction xmlns="http://schemas.microsoft.com/sharepoint/v3" xsi:nil="true"/>
    <TaxCatchAll xmlns="eb3f7de7-c935-4ca6-a12c-1f73773710ec" xsi:nil="true"/>
    <_ip_UnifiedCompliancePolicyProperties xmlns="http://schemas.microsoft.com/sharepoint/v3" xsi:nil="true"/>
    <lcf76f155ced4ddcb4097134ff3c332f xmlns="c6d4fcdb-ca0a-4b4f-b277-76c176a1ce2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8CAD231-4073-44B0-920A-F44C3F3E9E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b3f7de7-c935-4ca6-a12c-1f73773710ec"/>
    <ds:schemaRef ds:uri="c6d4fcdb-ca0a-4b4f-b277-76c176a1ce2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AF3FD2A-6260-491B-A0D3-6CA1503B344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CC02858-35F6-448B-8507-AEBED16D4F64}">
  <ds:schemaRefs>
    <ds:schemaRef ds:uri="http://www.w3.org/XML/1998/namespace"/>
    <ds:schemaRef ds:uri="http://schemas.microsoft.com/office/infopath/2007/PartnerControls"/>
    <ds:schemaRef ds:uri="http://purl.org/dc/elements/1.1/"/>
    <ds:schemaRef ds:uri="http://purl.org/dc/dcmitype/"/>
    <ds:schemaRef ds:uri="eb3f7de7-c935-4ca6-a12c-1f73773710ec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c6d4fcdb-ca0a-4b4f-b277-76c176a1ce21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43</Words>
  <Application>Microsoft Office PowerPoint</Application>
  <PresentationFormat>On-screen Show (16:9)</PresentationFormat>
  <Paragraphs>13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Open Sans</vt:lpstr>
      <vt:lpstr>Arial</vt:lpstr>
      <vt:lpstr>Calibri</vt:lpstr>
      <vt:lpstr>Simple Light</vt:lpstr>
      <vt:lpstr>PowerPoint Presentation</vt:lpstr>
      <vt:lpstr>Conflict of Interest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Adi Braunstein</dc:creator>
  <cp:lastModifiedBy>Adi Braunstein</cp:lastModifiedBy>
  <cp:revision>4</cp:revision>
  <dcterms:modified xsi:type="dcterms:W3CDTF">2026-07-03T10:27:16Z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0x01010037EA2DD516505C4D92B92F8677CFB6850014D544C68517814D8FDABDE3B81F27FB</vt:lpwstr>
  </property>
  <property fmtid="{D5CDD505-2E9C-101B-9397-08002B2CF9AE}" pid="3" name="MediaServiceImageTags">
    <vt:lpwstr/>
  </property>
</Properties>
</file>