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s-E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0F7214-0FA2-67DD-46E3-B4FBD2259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E7A364-85B9-8863-7BAB-162548E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73BD-6BC5-49F0-B68D-F8ED4AEA05A9}" type="datetimeFigureOut">
              <a:rPr lang="es-ES" smtClean="0"/>
              <a:t>05/12/2025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33E54B-7590-8725-AD86-E6784290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795F2C-F68A-DDE6-AE81-5451EC8C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3222-AD2D-4267-A560-E871A15283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227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3F96BA-8DE1-6BFD-FA3C-13AA037CA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731F70-A966-2885-9C8D-3DCEAB270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5F925-FB78-CCEE-4278-13FAC2A20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FB73BD-6BC5-49F0-B68D-F8ED4AEA05A9}" type="datetimeFigureOut">
              <a:rPr lang="es-ES" smtClean="0"/>
              <a:t>05/12/2025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23619F-E34B-EB0F-E415-8B1FE2CFB7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41D162-B0E8-AB55-9A82-157D4E66A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73222-AD2D-4267-A560-E871A15283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546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9EE93A5-54A5-2497-E6AF-8BD4A468B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0E2ACB7-712F-8FF8-2328-8F4E22261D3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46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EC73663C-8677-449A-D9A9-87E2E7EA5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D01B547-A519-91BC-6AD6-167165D018A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696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Moyano</dc:creator>
  <cp:lastModifiedBy>Laura Moyano</cp:lastModifiedBy>
  <cp:revision>1</cp:revision>
  <dcterms:created xsi:type="dcterms:W3CDTF">2025-12-05T21:05:42Z</dcterms:created>
  <dcterms:modified xsi:type="dcterms:W3CDTF">2025-12-05T21:05:42Z</dcterms:modified>
</cp:coreProperties>
</file>